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-1350" y="-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53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5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5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09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0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11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66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7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7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2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9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052DE-9461-4DA4-9D25-232F375E5DC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17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D4OeOLAvVMI&amp;feature=youtu.b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2857"/>
            <a:ext cx="8420100" cy="1470025"/>
          </a:xfrm>
        </p:spPr>
        <p:txBody>
          <a:bodyPr>
            <a:normAutofit/>
          </a:bodyPr>
          <a:lstStyle/>
          <a:p>
            <a:r>
              <a:rPr lang="ko-KR" altLang="en-US" sz="6600" b="1" dirty="0" smtClean="0"/>
              <a:t>포트폴리오</a:t>
            </a:r>
            <a:endParaRPr lang="ko-KR" altLang="en-US" sz="66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946439" y="3861048"/>
            <a:ext cx="6934200" cy="1752600"/>
          </a:xfrm>
        </p:spPr>
        <p:txBody>
          <a:bodyPr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장르 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  <a:ea typeface="+mj-ea"/>
              </a:rPr>
              <a:t>: TPS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슈팅 게임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제작기간 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  <a:ea typeface="+mj-ea"/>
              </a:rPr>
              <a:t>: 10.29 ~ 11.19 (22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일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620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아이템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06" y="548680"/>
            <a:ext cx="88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4.</a:t>
            </a:r>
            <a:r>
              <a:rPr lang="ko-KR" altLang="en-US" sz="2800" dirty="0" smtClean="0"/>
              <a:t>아이템</a:t>
            </a:r>
            <a:endParaRPr lang="ko-KR" altLang="en-US" sz="28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01" y="102270"/>
            <a:ext cx="2667532" cy="33245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124" y="5445224"/>
            <a:ext cx="9361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아이템은 게임 실행 시 바이너리 형식으로 아이템 창에 불러오기를 하여 정렬시킵니다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Grid Layout Group</a:t>
            </a:r>
            <a:r>
              <a:rPr lang="ko-KR" altLang="en-US" sz="1600" dirty="0" smtClean="0"/>
              <a:t>을 사용하여 </a:t>
            </a:r>
            <a:r>
              <a:rPr lang="ko-KR" altLang="en-US" sz="1600" dirty="0" err="1" smtClean="0"/>
              <a:t>아이템창을</a:t>
            </a:r>
            <a:r>
              <a:rPr lang="ko-KR" altLang="en-US" sz="1600" dirty="0" smtClean="0"/>
              <a:t> 정리했습니다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아이템은 게임 데이터에서 타입과 계산 방식을 선언하여 사용했습니다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0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33" y="102270"/>
            <a:ext cx="2667532" cy="3326730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" y="3462281"/>
            <a:ext cx="8502945" cy="1920102"/>
          </a:xfrm>
          <a:prstGeom prst="rect">
            <a:avLst/>
          </a:prstGeom>
        </p:spPr>
      </p:pic>
      <p:pic>
        <p:nvPicPr>
          <p:cNvPr id="13" name="내용 개체 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3" y="1068554"/>
            <a:ext cx="3760773" cy="23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3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아이템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1" y="620688"/>
            <a:ext cx="4680519" cy="4608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480" y="5363924"/>
            <a:ext cx="937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아이템을 추가하고 삭제할 때 아이템 타입을 통해 아이템을 구분하였습니다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620688"/>
            <a:ext cx="4690438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09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아이템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6" y="980728"/>
            <a:ext cx="6809049" cy="9361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522" y="5810946"/>
            <a:ext cx="9370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아이템을 추가하면 </a:t>
            </a:r>
            <a:r>
              <a:rPr lang="en-US" altLang="ko-KR" dirty="0" smtClean="0"/>
              <a:t>delegate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event</a:t>
            </a:r>
            <a:r>
              <a:rPr lang="ko-KR" altLang="en-US" dirty="0" smtClean="0"/>
              <a:t>로 정의해 실시간으로 플레이어 </a:t>
            </a:r>
            <a:r>
              <a:rPr lang="ko-KR" altLang="en-US" dirty="0" err="1" smtClean="0"/>
              <a:t>능력치</a:t>
            </a:r>
            <a:r>
              <a:rPr lang="ko-KR" altLang="en-US" dirty="0" err="1"/>
              <a:t>와</a:t>
            </a:r>
            <a:r>
              <a:rPr lang="ko-KR" altLang="en-US" dirty="0" smtClean="0"/>
              <a:t> 데이터에 입력하게 구현하였습니다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7" y="1916832"/>
            <a:ext cx="4685478" cy="1944216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595" y="1916832"/>
            <a:ext cx="4604884" cy="1944216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1" y="3933056"/>
            <a:ext cx="4675693" cy="19442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09017" y="4062683"/>
            <a:ext cx="44503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이동 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데미지를</a:t>
            </a:r>
            <a:r>
              <a:rPr lang="ko-KR" altLang="en-US" dirty="0" smtClean="0"/>
              <a:t> 실시간으로 입력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890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err="1" smtClean="0">
                <a:latin typeface="Adobe 명조 Std M" pitchFamily="18" charset="-127"/>
                <a:ea typeface="Adobe 명조 Std M" pitchFamily="18" charset="-127"/>
              </a:rPr>
              <a:t>스텟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 매니저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06" y="548680"/>
            <a:ext cx="88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5</a:t>
            </a:r>
            <a:r>
              <a:rPr lang="en-US" altLang="ko-KR" sz="2800" dirty="0" smtClean="0"/>
              <a:t>.</a:t>
            </a:r>
            <a:r>
              <a:rPr lang="ko-KR" altLang="en-US" sz="2800" dirty="0" err="1" smtClean="0"/>
              <a:t>스텟</a:t>
            </a:r>
            <a:r>
              <a:rPr lang="ko-KR" altLang="en-US" sz="2800" dirty="0" smtClean="0"/>
              <a:t> 매니저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6124" y="5445225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게임 데이터로 </a:t>
            </a:r>
            <a:r>
              <a:rPr lang="ko-KR" altLang="en-US" sz="1600" dirty="0" err="1" smtClean="0"/>
              <a:t>스텟을</a:t>
            </a:r>
            <a:r>
              <a:rPr lang="ko-KR" altLang="en-US" sz="1600" dirty="0" smtClean="0"/>
              <a:t> 불러와 표시하는 </a:t>
            </a:r>
            <a:r>
              <a:rPr lang="ko-KR" altLang="en-US" sz="1600" dirty="0" err="1" smtClean="0"/>
              <a:t>스텟창을</a:t>
            </a:r>
            <a:r>
              <a:rPr lang="ko-KR" altLang="en-US" sz="1600" dirty="0" smtClean="0"/>
              <a:t> 따로 만들었으며 </a:t>
            </a:r>
            <a:r>
              <a:rPr lang="ko-KR" altLang="en-US" sz="1600" dirty="0" err="1" smtClean="0"/>
              <a:t>스텟</a:t>
            </a:r>
            <a:r>
              <a:rPr lang="ko-KR" altLang="en-US" sz="1600" dirty="0" smtClean="0"/>
              <a:t> 포인트가 없을 경우</a:t>
            </a:r>
            <a:endParaRPr lang="en-US" altLang="ko-KR" sz="1600" dirty="0"/>
          </a:p>
          <a:p>
            <a:r>
              <a:rPr lang="ko-KR" altLang="en-US" sz="1600" dirty="0" err="1" smtClean="0"/>
              <a:t>스텟을</a:t>
            </a:r>
            <a:r>
              <a:rPr lang="ko-KR" altLang="en-US" sz="1600" dirty="0" smtClean="0"/>
              <a:t> 올릴 수 없게 만들어 두었습니다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79468"/>
            <a:ext cx="3200869" cy="3926445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2" y="1268760"/>
            <a:ext cx="3254869" cy="39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err="1" smtClean="0">
                <a:latin typeface="Adobe 명조 Std M" pitchFamily="18" charset="-127"/>
                <a:ea typeface="Adobe 명조 Std M" pitchFamily="18" charset="-127"/>
              </a:rPr>
              <a:t>스텟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 매니저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480" y="6093297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스텟</a:t>
            </a:r>
            <a:r>
              <a:rPr lang="ko-KR" altLang="en-US" sz="1600" dirty="0" smtClean="0"/>
              <a:t> 포인트를 사용할 시 게임 데이터의  </a:t>
            </a:r>
            <a:r>
              <a:rPr lang="ko-KR" altLang="en-US" sz="1600" dirty="0" err="1" smtClean="0"/>
              <a:t>스텟</a:t>
            </a:r>
            <a:r>
              <a:rPr lang="ko-KR" altLang="en-US" sz="1600" dirty="0" smtClean="0"/>
              <a:t> 포인트를 감소 시키며 </a:t>
            </a:r>
            <a:r>
              <a:rPr lang="ko-KR" altLang="en-US" sz="1600" dirty="0" err="1" smtClean="0"/>
              <a:t>스텟을</a:t>
            </a:r>
            <a:r>
              <a:rPr lang="ko-KR" altLang="en-US" sz="1600" dirty="0" smtClean="0"/>
              <a:t> 올려줍니다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Event</a:t>
            </a:r>
            <a:r>
              <a:rPr lang="ko-KR" altLang="en-US" sz="1600" dirty="0" smtClean="0"/>
              <a:t>로 인 게임에 실시간으로 </a:t>
            </a:r>
            <a:r>
              <a:rPr lang="ko-KR" altLang="en-US" sz="1600" dirty="0" err="1" smtClean="0"/>
              <a:t>스텟을</a:t>
            </a:r>
            <a:r>
              <a:rPr lang="ko-KR" altLang="en-US" sz="1600" dirty="0" smtClean="0"/>
              <a:t> 변경 시켰습니다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66" y="422429"/>
            <a:ext cx="4749863" cy="648072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24" y="422429"/>
            <a:ext cx="3822426" cy="4749118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65" y="1078722"/>
            <a:ext cx="3763314" cy="1528228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29" y="2625670"/>
            <a:ext cx="3763314" cy="1623103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00" y="4332022"/>
            <a:ext cx="3769880" cy="16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오브젝트 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06" y="548680"/>
            <a:ext cx="88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6.</a:t>
            </a:r>
            <a:r>
              <a:rPr lang="ko-KR" altLang="en-US" sz="2800" dirty="0" smtClean="0"/>
              <a:t>오브젝트 풀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84630" y="4635661"/>
            <a:ext cx="936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플레이어가 발사할 총알과 적 캐릭터와 같이 </a:t>
            </a:r>
            <a:r>
              <a:rPr lang="ko-KR" altLang="en-US" sz="1600" dirty="0" err="1" smtClean="0"/>
              <a:t>자주쓰는</a:t>
            </a:r>
            <a:r>
              <a:rPr lang="ko-KR" altLang="en-US" sz="1600" dirty="0" smtClean="0"/>
              <a:t> 오브젝트들은 오브젝트 풀로 구현하여 최적화를 시켰습니다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플레이어 뿐만 아니라 적 캐릭터에게도 오브젝트 풀로 총알을 구현해 최적화를 하였습니다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268760"/>
            <a:ext cx="3744416" cy="3205516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04" y="1268760"/>
            <a:ext cx="3229558" cy="32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6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오브젝트 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3" y="404664"/>
            <a:ext cx="4729790" cy="2709283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3" y="3140679"/>
            <a:ext cx="5405495" cy="35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91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en-US" altLang="ko-KR" sz="1600" dirty="0" smtClean="0">
                <a:latin typeface="Adobe 명조 Std M" pitchFamily="18" charset="-127"/>
                <a:ea typeface="Adobe 명조 Std M" pitchFamily="18" charset="-127"/>
              </a:rPr>
              <a:t>FSM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06" y="548680"/>
            <a:ext cx="88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7</a:t>
            </a:r>
            <a:r>
              <a:rPr lang="en-US" altLang="ko-KR" sz="2800" dirty="0" smtClean="0"/>
              <a:t>.FSM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2480" y="5376936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적 캐릭터들의 </a:t>
            </a:r>
            <a:r>
              <a:rPr lang="en-US" altLang="ko-KR" sz="1600" dirty="0" smtClean="0"/>
              <a:t>AI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FSM</a:t>
            </a:r>
            <a:r>
              <a:rPr lang="ko-KR" altLang="en-US" sz="1600" dirty="0" smtClean="0"/>
              <a:t>으로 구현하였습니다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NavMesh</a:t>
            </a:r>
            <a:r>
              <a:rPr lang="ko-KR" altLang="en-US" sz="1600" dirty="0" smtClean="0"/>
              <a:t>를 이용해 플레이어를 추적하게 만들었습니다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9" y="1071900"/>
            <a:ext cx="4210603" cy="4229308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56" y="1080701"/>
            <a:ext cx="4701925" cy="42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94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err="1" smtClean="0">
                <a:latin typeface="Adobe 명조 Std M" pitchFamily="18" charset="-127"/>
                <a:ea typeface="Adobe 명조 Std M" pitchFamily="18" charset="-127"/>
              </a:rPr>
              <a:t>시야각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06" y="548680"/>
            <a:ext cx="88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8.</a:t>
            </a:r>
            <a:r>
              <a:rPr lang="ko-KR" altLang="en-US" sz="2800" dirty="0" err="1" smtClean="0"/>
              <a:t>시야</a:t>
            </a:r>
            <a:r>
              <a:rPr lang="ko-KR" altLang="en-US" sz="2800" dirty="0" err="1"/>
              <a:t>각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2481" y="5957357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적 캐릭터의 지능화된 </a:t>
            </a:r>
            <a:r>
              <a:rPr lang="en-US" altLang="ko-KR" sz="1600" dirty="0" smtClean="0"/>
              <a:t>AI</a:t>
            </a:r>
            <a:r>
              <a:rPr lang="ko-KR" altLang="en-US" sz="1600" dirty="0" smtClean="0"/>
              <a:t>를 위해 </a:t>
            </a:r>
            <a:r>
              <a:rPr lang="ko-KR" altLang="en-US" sz="1600" dirty="0" err="1" smtClean="0"/>
              <a:t>시야각을</a:t>
            </a:r>
            <a:r>
              <a:rPr lang="ko-KR" altLang="en-US" sz="1600" dirty="0" smtClean="0"/>
              <a:t> 구현하였습니다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레이</a:t>
            </a:r>
            <a:r>
              <a:rPr lang="ko-KR" altLang="en-US" sz="1600" dirty="0" smtClean="0"/>
              <a:t> 캐스트를 사용해 플레이어인지 판단하였습니다</a:t>
            </a:r>
            <a:r>
              <a:rPr lang="en-US" altLang="ko-KR" sz="1600" dirty="0" smtClean="0"/>
              <a:t>. </a:t>
            </a:r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1" y="1071900"/>
            <a:ext cx="4680520" cy="2856919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09" y="1065966"/>
            <a:ext cx="4680519" cy="2856919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" y="4063038"/>
            <a:ext cx="4680519" cy="18943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2523" y="5013176"/>
            <a:ext cx="101411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6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스테이지 매니저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06" y="548680"/>
            <a:ext cx="88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9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스테이지 매니저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2481" y="4869161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각 스테이지 별로 가지고 있는 </a:t>
            </a:r>
            <a:r>
              <a:rPr lang="en-US" altLang="ko-KR" sz="1600" dirty="0" err="1" smtClean="0"/>
              <a:t>SpawnPoint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WayPoint</a:t>
            </a:r>
            <a:r>
              <a:rPr lang="ko-KR" altLang="en-US" sz="1600" dirty="0" smtClean="0"/>
              <a:t>를 게임 매니저에게 보내주게 구현하였습니다</a:t>
            </a:r>
            <a:r>
              <a:rPr lang="en-US" altLang="ko-KR" sz="1600" dirty="0" smtClean="0"/>
              <a:t>.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게임 매니저의 </a:t>
            </a:r>
            <a:r>
              <a:rPr lang="ko-KR" altLang="en-US" sz="1600" dirty="0" err="1" smtClean="0"/>
              <a:t>싱글턴을</a:t>
            </a:r>
            <a:r>
              <a:rPr lang="ko-KR" altLang="en-US" sz="1600" dirty="0" smtClean="0"/>
              <a:t> 가져와 편리하게 사용했습니다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1" y="1205930"/>
            <a:ext cx="5711622" cy="31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3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목차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78090" y="1556793"/>
            <a:ext cx="554982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2000" dirty="0" smtClean="0"/>
          </a:p>
          <a:p>
            <a:r>
              <a:rPr lang="ko-KR" altLang="en-US" sz="2000" dirty="0" smtClean="0"/>
              <a:t>게임 소개</a:t>
            </a:r>
            <a:endParaRPr lang="en-US" altLang="ko-KR" sz="2000" dirty="0" smtClean="0"/>
          </a:p>
          <a:p>
            <a:r>
              <a:rPr lang="ko-KR" altLang="en-US" sz="2000" dirty="0" smtClean="0"/>
              <a:t>구현 설명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1.	  </a:t>
            </a:r>
            <a:r>
              <a:rPr lang="ko-KR" altLang="en-US" sz="1600" dirty="0" smtClean="0"/>
              <a:t>카메라 움직임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2.  </a:t>
            </a:r>
            <a:r>
              <a:rPr lang="ko-KR" altLang="en-US" sz="1600" dirty="0" smtClean="0"/>
              <a:t>게임 매니저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3.  </a:t>
            </a:r>
            <a:r>
              <a:rPr lang="ko-KR" altLang="en-US" sz="1600" dirty="0" smtClean="0"/>
              <a:t>게임 데이터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4.  </a:t>
            </a:r>
            <a:r>
              <a:rPr lang="ko-KR" altLang="en-US" sz="1600" dirty="0" smtClean="0"/>
              <a:t>아이템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5.  </a:t>
            </a:r>
            <a:r>
              <a:rPr lang="ko-KR" altLang="en-US" sz="1600" dirty="0" err="1" smtClean="0"/>
              <a:t>스텟</a:t>
            </a:r>
            <a:r>
              <a:rPr lang="ko-KR" altLang="en-US" sz="1600" dirty="0" smtClean="0"/>
              <a:t> 매니저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6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오브젝트 풀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7.  FSM</a:t>
            </a:r>
          </a:p>
          <a:p>
            <a:pPr lvl="1"/>
            <a:r>
              <a:rPr lang="en-US" altLang="ko-KR" sz="1600" dirty="0" smtClean="0"/>
              <a:t>8.  </a:t>
            </a:r>
            <a:r>
              <a:rPr lang="ko-KR" altLang="en-US" sz="1600" dirty="0" err="1" smtClean="0"/>
              <a:t>시야각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9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스테이지 매니저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10</a:t>
            </a:r>
            <a:r>
              <a:rPr lang="en-US" altLang="ko-KR" sz="1600" dirty="0"/>
              <a:t>. UI</a:t>
            </a:r>
            <a:r>
              <a:rPr lang="ko-KR" altLang="en-US" sz="1600" dirty="0" smtClean="0"/>
              <a:t>관리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11. Fade In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12.</a:t>
            </a:r>
            <a:r>
              <a:rPr lang="ko-KR" altLang="en-US" sz="1600" dirty="0" smtClean="0"/>
              <a:t> 그 외 최적화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17110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en-US" altLang="ko-KR" sz="1600" dirty="0" smtClean="0">
                <a:latin typeface="Adobe 명조 Std M" pitchFamily="18" charset="-127"/>
                <a:ea typeface="Adobe 명조 Std M" pitchFamily="18" charset="-127"/>
              </a:rPr>
              <a:t>UI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관리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06" y="548680"/>
            <a:ext cx="88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10.UI </a:t>
            </a:r>
            <a:r>
              <a:rPr lang="ko-KR" altLang="en-US" sz="2800" dirty="0" smtClean="0"/>
              <a:t>관리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2481" y="4869161"/>
            <a:ext cx="936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인벤토리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스텟창과</a:t>
            </a:r>
            <a:r>
              <a:rPr lang="ko-KR" altLang="en-US" sz="1600" dirty="0" smtClean="0"/>
              <a:t> 같이 끄고 킬 수 있는 </a:t>
            </a:r>
            <a:r>
              <a:rPr lang="en-US" altLang="ko-KR" sz="1600" dirty="0" smtClean="0"/>
              <a:t>UI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삼항</a:t>
            </a:r>
            <a:r>
              <a:rPr lang="ko-KR" altLang="en-US" sz="1600" dirty="0" smtClean="0"/>
              <a:t> 연산자를 사용하여 관리하도록 구현하였습니다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체력바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총알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경험치바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같은 </a:t>
            </a:r>
            <a:r>
              <a:rPr lang="en-US" altLang="ko-KR" sz="1600" dirty="0" smtClean="0"/>
              <a:t>UI</a:t>
            </a:r>
            <a:r>
              <a:rPr lang="ko-KR" altLang="en-US" sz="1600" dirty="0" smtClean="0"/>
              <a:t>는 게임에서 실시간 반영을 </a:t>
            </a:r>
            <a:r>
              <a:rPr lang="ko-KR" altLang="en-US" sz="1600" dirty="0" err="1" smtClean="0"/>
              <a:t>하기위해</a:t>
            </a:r>
            <a:r>
              <a:rPr lang="ko-KR" altLang="en-US" sz="1600" dirty="0" smtClean="0"/>
              <a:t> 플레이어의 데이터로 표현하게 구현하였습니다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1" y="1108526"/>
            <a:ext cx="4465013" cy="1310974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" y="2564210"/>
            <a:ext cx="4479477" cy="1729580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01" y="1115006"/>
            <a:ext cx="4922961" cy="667773"/>
          </a:xfrm>
          <a:prstGeom prst="rect">
            <a:avLst/>
          </a:prstGeom>
        </p:spPr>
      </p:pic>
      <p:pic>
        <p:nvPicPr>
          <p:cNvPr id="10" name="내용 개체 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83" y="2564211"/>
            <a:ext cx="4922960" cy="7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28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en-US" altLang="ko-KR" sz="1600" dirty="0" smtClean="0">
                <a:latin typeface="Adobe 명조 Std M" pitchFamily="18" charset="-127"/>
                <a:ea typeface="Adobe 명조 Std M" pitchFamily="18" charset="-127"/>
              </a:rPr>
              <a:t>Fade In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06" y="548680"/>
            <a:ext cx="88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11.Fade 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734" y="5301209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게임 시작 시 로딩 하는 느낌을 주기 위해 </a:t>
            </a:r>
            <a:r>
              <a:rPr lang="en-US" altLang="ko-KR" sz="1600" dirty="0" smtClean="0"/>
              <a:t>Fade In </a:t>
            </a:r>
            <a:r>
              <a:rPr lang="ko-KR" altLang="en-US" sz="1600" dirty="0" err="1" smtClean="0"/>
              <a:t>로직을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딕셔너리</a:t>
            </a:r>
            <a:r>
              <a:rPr lang="ko-KR" altLang="en-US" sz="1600" dirty="0" smtClean="0"/>
              <a:t> 방식으로 구현하였습니다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err="1" smtClean="0"/>
              <a:t>코루틴으로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시작하게 만들었으며 </a:t>
            </a:r>
            <a:r>
              <a:rPr lang="ko-KR" altLang="en-US" sz="1600" dirty="0" err="1" smtClean="0"/>
              <a:t>딕셔너리에</a:t>
            </a:r>
            <a:r>
              <a:rPr lang="ko-KR" altLang="en-US" sz="1600" dirty="0" smtClean="0"/>
              <a:t> 있는 </a:t>
            </a:r>
            <a:r>
              <a:rPr lang="ko-KR" altLang="en-US" sz="1600" dirty="0" err="1" smtClean="0"/>
              <a:t>씬을</a:t>
            </a:r>
            <a:r>
              <a:rPr lang="ko-KR" altLang="en-US" sz="1600" dirty="0" smtClean="0"/>
              <a:t> 순서대로 불러옵니다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4" y="1268760"/>
            <a:ext cx="8547312" cy="499242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5" y="1849607"/>
            <a:ext cx="5382597" cy="489564"/>
          </a:xfrm>
          <a:prstGeom prst="rect">
            <a:avLst/>
          </a:prstGeom>
        </p:spPr>
      </p:pic>
      <p:pic>
        <p:nvPicPr>
          <p:cNvPr id="13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1" y="2420889"/>
            <a:ext cx="6030533" cy="26441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18541" y="1412776"/>
            <a:ext cx="101411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59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en-US" altLang="ko-KR" sz="1600" dirty="0" smtClean="0">
                <a:latin typeface="Adobe 명조 Std M" pitchFamily="18" charset="-127"/>
                <a:ea typeface="Adobe 명조 Std M" pitchFamily="18" charset="-127"/>
              </a:rPr>
              <a:t>Fade In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1734" y="5301209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비동기</a:t>
            </a:r>
            <a:r>
              <a:rPr lang="ko-KR" altLang="en-US" sz="1600" dirty="0" smtClean="0"/>
              <a:t> 방식으로 </a:t>
            </a:r>
            <a:r>
              <a:rPr lang="ko-KR" altLang="en-US" sz="1600" dirty="0" err="1" smtClean="0"/>
              <a:t>씬을</a:t>
            </a:r>
            <a:r>
              <a:rPr lang="ko-KR" altLang="en-US" sz="1600" dirty="0" smtClean="0"/>
              <a:t> 로드 하였으며 호출된 </a:t>
            </a:r>
            <a:r>
              <a:rPr lang="ko-KR" altLang="en-US" sz="1600" dirty="0" err="1" smtClean="0"/>
              <a:t>씬을</a:t>
            </a:r>
            <a:r>
              <a:rPr lang="ko-KR" altLang="en-US" sz="1600" dirty="0" smtClean="0"/>
              <a:t> 활성화 시킵니다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씬 로드를 완료하면 </a:t>
            </a:r>
            <a:r>
              <a:rPr lang="en-US" altLang="ko-KR" sz="1600" dirty="0" smtClean="0"/>
              <a:t>Fade In</a:t>
            </a:r>
            <a:r>
              <a:rPr lang="ko-KR" altLang="en-US" sz="1600" dirty="0" smtClean="0"/>
              <a:t>을 하는 </a:t>
            </a:r>
            <a:r>
              <a:rPr lang="ko-KR" altLang="en-US" sz="1600" dirty="0" err="1" smtClean="0"/>
              <a:t>씬을</a:t>
            </a:r>
            <a:r>
              <a:rPr lang="ko-KR" altLang="en-US" sz="1600" dirty="0" smtClean="0"/>
              <a:t> 삭제합니다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3" y="933775"/>
            <a:ext cx="5851342" cy="1179246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4" y="2132856"/>
            <a:ext cx="7021526" cy="31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82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그 외 최적화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06" y="548680"/>
            <a:ext cx="88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12.</a:t>
            </a:r>
            <a:r>
              <a:rPr lang="ko-KR" altLang="en-US" sz="2800" dirty="0" smtClean="0"/>
              <a:t>그 외 최적화</a:t>
            </a:r>
            <a:endParaRPr lang="en-US" altLang="ko-KR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72480" y="5085184"/>
            <a:ext cx="9361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Delegate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Event</a:t>
            </a:r>
            <a:r>
              <a:rPr lang="ko-KR" altLang="en-US" sz="1600" dirty="0" smtClean="0"/>
              <a:t>와 오브젝트 풀을 최대한 사용하여 최적화를 </a:t>
            </a:r>
            <a:r>
              <a:rPr lang="ko-KR" altLang="en-US" sz="1600" dirty="0" err="1" smtClean="0"/>
              <a:t>하려했습니다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09" y="1412776"/>
            <a:ext cx="4681363" cy="3240360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4" y="1412776"/>
            <a:ext cx="4681363" cy="13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7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975535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dirty="0" smtClean="0"/>
              <a:t>게임 소개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게임 개요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327026"/>
            <a:ext cx="9906000" cy="645333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b="1" dirty="0" err="1" smtClean="0"/>
              <a:t>유니티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TPS </a:t>
            </a:r>
            <a:r>
              <a:rPr lang="ko-KR" altLang="en-US" b="1" dirty="0" smtClean="0"/>
              <a:t>슈팅 게임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www.youtube.com/watch?v=D4OeOLAvVMI&amp;feature=youtu.be</a:t>
            </a:r>
            <a:r>
              <a:rPr lang="en-US" altLang="ko-KR" sz="2000" dirty="0" smtClean="0"/>
              <a:t> (</a:t>
            </a:r>
            <a:r>
              <a:rPr lang="ko-KR" altLang="en-US" sz="2000" dirty="0" smtClean="0"/>
              <a:t>게임영상</a:t>
            </a:r>
            <a:r>
              <a:rPr lang="en-US" altLang="ko-KR" sz="2000" smtClean="0"/>
              <a:t>)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 smtClean="0"/>
              <a:t>에셋</a:t>
            </a:r>
            <a:r>
              <a:rPr lang="ko-KR" altLang="en-US" sz="2000" dirty="0" smtClean="0"/>
              <a:t> 스토어에서 가져온 리소스를 통해 만든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인칭 슈팅 게임입니다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여러 가지 게임 내 기능을 구현하는 목적으로 제작하였습니다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1026" name="Picture 2" descr="C:\work\게임 화면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52" y="877575"/>
            <a:ext cx="9297504" cy="4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4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카메라 움직임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1" y="1556793"/>
            <a:ext cx="4680520" cy="3240211"/>
          </a:xfr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56792"/>
            <a:ext cx="4680520" cy="324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124" y="5085184"/>
            <a:ext cx="9361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플레이어를 따라다니는 카메라를 만든 기능입니다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 err="1" smtClean="0"/>
              <a:t>레이캐스트로</a:t>
            </a:r>
            <a:r>
              <a:rPr lang="ko-KR" altLang="en-US" sz="1600" dirty="0" smtClean="0"/>
              <a:t> 태그를 판별하여 플레이어를 나타내고 있는지 확인합니다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카메라의 위치와 </a:t>
            </a:r>
            <a:r>
              <a:rPr lang="ko-KR" altLang="en-US" sz="1600" dirty="0" err="1" smtClean="0"/>
              <a:t>타겟의</a:t>
            </a:r>
            <a:r>
              <a:rPr lang="ko-KR" altLang="en-US" sz="1600" dirty="0" smtClean="0"/>
              <a:t> 위치를 계산하여 플레이어가 아닌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태그를 만나면 플레이어를 보여주기 위해 높이와 거리를 이동합니다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56124" y="620688"/>
            <a:ext cx="7037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1.</a:t>
            </a:r>
            <a:r>
              <a:rPr lang="ko-KR" altLang="en-US" sz="2800" dirty="0" smtClean="0"/>
              <a:t>카메라 움직임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5413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카메라 움직임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8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845483"/>
            <a:ext cx="6864763" cy="4881453"/>
          </a:xfr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9" y="404665"/>
            <a:ext cx="3777171" cy="14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게임 매니저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06" y="548680"/>
            <a:ext cx="88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2.</a:t>
            </a:r>
            <a:r>
              <a:rPr lang="ko-KR" altLang="en-US" sz="2800" dirty="0" smtClean="0"/>
              <a:t>게임 매니저</a:t>
            </a:r>
            <a:endParaRPr lang="ko-KR" altLang="en-US" sz="28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165" y="291572"/>
            <a:ext cx="3354373" cy="4225059"/>
          </a:xfrm>
          <a:prstGeom prst="rect">
            <a:avLst/>
          </a:prstGeom>
        </p:spPr>
      </p:pic>
      <p:pic>
        <p:nvPicPr>
          <p:cNvPr id="10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92" y="293151"/>
            <a:ext cx="3354373" cy="42316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124" y="4746631"/>
            <a:ext cx="9361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전체적인 게임을 관리하는 기능입니다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err="1" smtClean="0"/>
              <a:t>싱글턴을</a:t>
            </a:r>
            <a:r>
              <a:rPr lang="ko-KR" altLang="en-US" sz="1600" dirty="0" smtClean="0"/>
              <a:t> 사용하여 </a:t>
            </a:r>
            <a:r>
              <a:rPr lang="en-US" altLang="ko-KR" sz="1600" dirty="0" smtClean="0"/>
              <a:t>	</a:t>
            </a:r>
            <a:r>
              <a:rPr lang="ko-KR" altLang="en-US" sz="1600" dirty="0" smtClean="0"/>
              <a:t>모두 접근 가능하게 만들어 </a:t>
            </a:r>
            <a:r>
              <a:rPr lang="ko-KR" altLang="en-US" sz="1600" dirty="0" err="1" smtClean="0"/>
              <a:t>씬을</a:t>
            </a:r>
            <a:r>
              <a:rPr lang="ko-KR" altLang="en-US" sz="1600" dirty="0" smtClean="0"/>
              <a:t> 이동해도 절대 사라지지 않게 만들었습니다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게임데이터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오브젝트 풀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인벤토리</a:t>
            </a:r>
            <a:r>
              <a:rPr lang="ko-KR" altLang="en-US" sz="1600" dirty="0" smtClean="0"/>
              <a:t> 창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스텟</a:t>
            </a:r>
            <a:r>
              <a:rPr lang="ko-KR" altLang="en-US" sz="1600" dirty="0" smtClean="0"/>
              <a:t> 창을 관리하는 기능을 가지고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2191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게임 매니저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19" y="943491"/>
            <a:ext cx="5460607" cy="4858721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19" y="530678"/>
            <a:ext cx="4134459" cy="4128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824" y="5856639"/>
            <a:ext cx="9361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DontDestroyOnLoad</a:t>
            </a:r>
            <a:r>
              <a:rPr lang="ko-KR" altLang="en-US" sz="1600" dirty="0" smtClean="0"/>
              <a:t>로 만들기 위해 </a:t>
            </a:r>
            <a:r>
              <a:rPr lang="en-US" altLang="ko-KR" sz="1600" dirty="0" smtClean="0"/>
              <a:t>Awake()</a:t>
            </a:r>
            <a:r>
              <a:rPr lang="ko-KR" altLang="en-US" sz="1600" dirty="0" smtClean="0"/>
              <a:t>에서 실행시킵니다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183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게임 데이터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506" y="548680"/>
            <a:ext cx="88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게임 데이터</a:t>
            </a:r>
            <a:endParaRPr lang="ko-KR" altLang="en-US" sz="28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88" y="1184550"/>
            <a:ext cx="3916628" cy="33245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124" y="4746630"/>
            <a:ext cx="9361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게임 매니저에서 바이너리 파일 형식으로 데이터를 저장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불러오기하는</a:t>
            </a:r>
            <a:r>
              <a:rPr lang="ko-KR" altLang="en-US" sz="1600" dirty="0" smtClean="0"/>
              <a:t> 기능입니다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플레이어의 </a:t>
            </a:r>
            <a:r>
              <a:rPr lang="ko-KR" altLang="en-US" sz="1600" dirty="0" err="1" smtClean="0"/>
              <a:t>능력치와</a:t>
            </a:r>
            <a:r>
              <a:rPr lang="ko-KR" altLang="en-US" sz="1600" dirty="0" smtClean="0"/>
              <a:t> 가지고 있는 아이템코드를 불러와서 게임에 넣어줍니다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err="1" smtClean="0"/>
              <a:t>GameData</a:t>
            </a:r>
            <a:r>
              <a:rPr lang="ko-KR" altLang="en-US" sz="1600" dirty="0" smtClean="0"/>
              <a:t>에서 기본 </a:t>
            </a:r>
            <a:r>
              <a:rPr lang="ko-KR" altLang="en-US" sz="1600" dirty="0" err="1" smtClean="0"/>
              <a:t>능력치를</a:t>
            </a:r>
            <a:r>
              <a:rPr lang="ko-KR" altLang="en-US" sz="1600" dirty="0" smtClean="0"/>
              <a:t> 설정하였습니다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게임 데이터를 </a:t>
            </a:r>
            <a:r>
              <a:rPr lang="ko-KR" altLang="en-US" sz="1600" dirty="0" err="1" smtClean="0"/>
              <a:t>사용하기위해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DataManager</a:t>
            </a:r>
            <a:r>
              <a:rPr lang="ko-KR" altLang="en-US" sz="1600" dirty="0" smtClean="0"/>
              <a:t>를 통해 세이브와 로드를 해줍니다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16" y="1196752"/>
            <a:ext cx="5509013" cy="3312368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71" y="548680"/>
            <a:ext cx="215729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5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328931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게임 데이터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6124" y="5394721"/>
            <a:ext cx="9361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DataManager</a:t>
            </a:r>
            <a:r>
              <a:rPr lang="ko-KR" altLang="en-US" sz="1600" dirty="0" smtClean="0"/>
              <a:t>에서 바이너리 파일 형식을 사용해 데이터를 저장 불러오기 하는 코드입니다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게임에서 변경된 게임데이터를 매개변수를 통해 게임 데이터에 입력 시킵니다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게임 매니저에서 게임 데이터를 저장할 변수를 생성해 </a:t>
            </a:r>
            <a:r>
              <a:rPr lang="en-US" altLang="ko-KR" sz="1600" dirty="0" err="1" smtClean="0"/>
              <a:t>DataManager</a:t>
            </a:r>
            <a:r>
              <a:rPr lang="ko-KR" altLang="en-US" sz="1600" dirty="0" smtClean="0"/>
              <a:t>에 있는 데이터를 불러옵니다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3" y="764705"/>
            <a:ext cx="4680520" cy="4386443"/>
          </a:xfrm>
          <a:prstGeom prst="rect">
            <a:avLst/>
          </a:prstGeom>
        </p:spPr>
      </p:pic>
      <p:pic>
        <p:nvPicPr>
          <p:cNvPr id="10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76" y="856853"/>
            <a:ext cx="4791024" cy="3411433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83" y="4268285"/>
            <a:ext cx="4791024" cy="882862"/>
          </a:xfrm>
          <a:prstGeom prst="rect">
            <a:avLst/>
          </a:prstGeom>
        </p:spPr>
      </p:pic>
      <p:pic>
        <p:nvPicPr>
          <p:cNvPr id="13" name="내용 개체 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83" y="208780"/>
            <a:ext cx="2157294" cy="6480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52809" y="404664"/>
            <a:ext cx="117013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38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579</Words>
  <Application>Microsoft Office PowerPoint</Application>
  <PresentationFormat>A4 용지(210x297mm)</PresentationFormat>
  <Paragraphs>105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포트폴리오</vt:lpstr>
      <vt:lpstr>목차</vt:lpstr>
      <vt:lpstr>게임 소개 | 게임 개요</vt:lpstr>
      <vt:lpstr>구현 설명 | 카메라 움직임</vt:lpstr>
      <vt:lpstr>구현 설명 | 카메라 움직임</vt:lpstr>
      <vt:lpstr>구현 설명 | 게임 매니저</vt:lpstr>
      <vt:lpstr>구현 설명 | 게임 매니저</vt:lpstr>
      <vt:lpstr>구현 설명 | 게임 데이터</vt:lpstr>
      <vt:lpstr>구현 설명 | 게임 데이터</vt:lpstr>
      <vt:lpstr>구현 설명 | 아이템</vt:lpstr>
      <vt:lpstr>구현 설명 | 아이템</vt:lpstr>
      <vt:lpstr>구현 설명 | 아이템</vt:lpstr>
      <vt:lpstr>구현 설명 | 스텟 매니저</vt:lpstr>
      <vt:lpstr>구현 설명 | 스텟 매니저</vt:lpstr>
      <vt:lpstr>구현 설명 | 오브젝트 풀</vt:lpstr>
      <vt:lpstr>구현 설명 | 오브젝트 풀</vt:lpstr>
      <vt:lpstr>구현 설명 | FSM</vt:lpstr>
      <vt:lpstr>구현 설명 | 시야각</vt:lpstr>
      <vt:lpstr>구현 설명 | 스테이지 매니저</vt:lpstr>
      <vt:lpstr>구현 설명 | UI 관리</vt:lpstr>
      <vt:lpstr>구현 설명 | Fade In</vt:lpstr>
      <vt:lpstr>구현 설명 | Fade In</vt:lpstr>
      <vt:lpstr>구현 설명 | 그 외 최적화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A07</dc:creator>
  <cp:lastModifiedBy>A07</cp:lastModifiedBy>
  <cp:revision>27</cp:revision>
  <dcterms:created xsi:type="dcterms:W3CDTF">2019-11-19T09:19:29Z</dcterms:created>
  <dcterms:modified xsi:type="dcterms:W3CDTF">2019-11-20T12:00:27Z</dcterms:modified>
</cp:coreProperties>
</file>